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936"/>
            <a:ext cx="11485848" cy="1684244"/>
          </a:xfrm>
        </p:spPr>
        <p:txBody>
          <a:bodyPr/>
          <a:lstStyle/>
          <a:p>
            <a:pPr indent="241776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本文是一篇说明文。文章讲述了皮影戏这一中国传统艺术的历史、文化价值以及美国学生萨姆通过学习和传播皮影戏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将其作为一种了解中国文化并促进文化交流的方式。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2606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284" y="1196752"/>
            <a:ext cx="1155456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Shadow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puppet play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皮影戏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traditional Chinese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of more than 2,000 years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very special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 way to tell stories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Puppeteers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皮影艺人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flat cut-out figures made of leather or paper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show the shadows of these figures on a white screen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this, they tell lively stories and there is local music to go with them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stories usually come from Chinese legends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传说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history, and folk tales, and they have a lot of cultural meanings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a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句意：它有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多年的历史。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history of...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pc="-5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的历史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pc="-5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pc="-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句意：这是一种非常特别且有趣的讲故事方式。前后两个形容词是并列关系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doing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句意：在表演过程中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他们讲述生动的故事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并配以地方音乐。这里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是连词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,do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与逻辑主语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是主谓关系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因此用现在分词形式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1550" y="828820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pc="-5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87094" y="1332876"/>
            <a:ext cx="63991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cs typeface="Times New Roman" panose="02020603050405020304" pitchFamily="18" charset="0"/>
              </a:rPr>
              <a:t>and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63467" y="2258766"/>
            <a:ext cx="8595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cs typeface="Times New Roman" panose="02020603050405020304" pitchFamily="18" charset="0"/>
              </a:rPr>
              <a:t>doing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4690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 a foreign student from America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China last year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3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museum in Xi’an, he fell in love with shadow puppet play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colourful puppets and the attractive stories caught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attention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made up his mind to learn this </a:t>
            </a:r>
            <a:r>
              <a:rPr lang="en-US" altLang="zh-CN" sz="2300" i="1" spc="-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300" spc="-3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pc="-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it was a great way to learn about Chinese culture and also a way to bring different </a:t>
            </a:r>
            <a:endParaRPr lang="en-US" altLang="zh-CN" sz="2300" spc="-3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86729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visited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句意：当他参观西安的一个博物馆时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他爱上了皮影戏。根据主句时态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 in love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从句用一般过去时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his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句意：丰富多彩的皮影图片和吸引人的故事引起了他的注意。修饰名词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要用形容词性物主代词。故填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cultures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句意：他认为这是了解中国文化的好方法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也是将不同文化融合在一起的方式。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后加可数名词复数。故填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93832" y="845765"/>
            <a:ext cx="100380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visited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982853" y="1893551"/>
            <a:ext cx="5453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his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52564" y="2933997"/>
            <a:ext cx="119564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cultures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9742"/>
          </a:xfrm>
        </p:spPr>
        <p:txBody>
          <a:bodyPr/>
          <a:lstStyle/>
          <a:p>
            <a:pPr indent="609600" algn="l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kind Chinese friends, Sam built a simple shadow puppet play stage in his dorm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learning to control the puppets is not simple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spent hours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 for several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far, Sam has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several of his videos online and won many fans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42839" y="2820506"/>
            <a:ext cx="11485848" cy="365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句意：在他的善良的中国朋友的帮助下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萨姆在宿舍里搭建了一个简单的皮影戏舞台。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的帮助下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practising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句意：他每天花数小时练习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持续了好几个月。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句意：到目前为止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萨姆已经成功地将他的几个视频上传到网上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并赢得了许多粉丝。修饰动词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21812" y="704211"/>
            <a:ext cx="44114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of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2638822" y="1688393"/>
            <a:ext cx="1500732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practising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131297" y="2207326"/>
            <a:ext cx="172354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smtClean="0">
                <a:cs typeface="Times New Roman" panose="02020603050405020304" pitchFamily="18" charset="0"/>
              </a:rPr>
              <a:t>successfully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1270670" y="4896319"/>
            <a:ext cx="4961615" cy="548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solidFill>
                  <a:srgbClr val="00B0F0"/>
                </a:solidFill>
              </a:rPr>
              <a:t>spend time on sth在某事上花费时间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68227">
            <a:off x="724001" y="4892502"/>
            <a:ext cx="554991" cy="35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5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语法填空中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如果括号内所给的是形容词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要考虑以下几点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形容词的形式变化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作状语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要用形容词的副词形式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有时要用形容词的反义词如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happy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unhappy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形容词的作用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作定语、表语或宾补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形容词的比较级别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as...as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结构用原级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than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要用比较级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有比较范围或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one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of...,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高级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7" y="1340768"/>
            <a:ext cx="1653953" cy="57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02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200329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share the beauty of this art with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from all over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50136" y="1701286"/>
            <a:ext cx="1425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who/that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275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句意：他希望与来自世界各地的人们分享这门艺术的美。本句是定语从句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先行词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60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270</Words>
  <Application>Microsoft Office PowerPoint</Application>
  <PresentationFormat>自定义</PresentationFormat>
  <Paragraphs>32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2025-09-17T18:59:22Z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